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67AB-C522-424D-B387-8382A9D51BB2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AE3FB-40DF-47B0-8B8D-89561CA59E6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67AB-C522-424D-B387-8382A9D51BB2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AE3FB-40DF-47B0-8B8D-89561CA59E6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67AB-C522-424D-B387-8382A9D51BB2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AE3FB-40DF-47B0-8B8D-89561CA59E6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67AB-C522-424D-B387-8382A9D51BB2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AE3FB-40DF-47B0-8B8D-89561CA59E6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67AB-C522-424D-B387-8382A9D51BB2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AE3FB-40DF-47B0-8B8D-89561CA59E6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67AB-C522-424D-B387-8382A9D51BB2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AE3FB-40DF-47B0-8B8D-89561CA59E6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67AB-C522-424D-B387-8382A9D51BB2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AE3FB-40DF-47B0-8B8D-89561CA59E6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67AB-C522-424D-B387-8382A9D51BB2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AE3FB-40DF-47B0-8B8D-89561CA59E6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67AB-C522-424D-B387-8382A9D51BB2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AE3FB-40DF-47B0-8B8D-89561CA59E6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67AB-C522-424D-B387-8382A9D51BB2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AE3FB-40DF-47B0-8B8D-89561CA59E6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67AB-C522-424D-B387-8382A9D51BB2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AE3FB-40DF-47B0-8B8D-89561CA59E6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F67AB-C522-424D-B387-8382A9D51BB2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AE3FB-40DF-47B0-8B8D-89561CA59E60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i="1" dirty="0"/>
              <a:t>Methods of changeover</a:t>
            </a:r>
            <a:endParaRPr lang="en-GB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Decide on the methods of changeover according to the four diagrams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?</a:t>
            </a:r>
            <a:endParaRPr lang="en-GB" dirty="0"/>
          </a:p>
        </p:txBody>
      </p:sp>
      <p:pic>
        <p:nvPicPr>
          <p:cNvPr id="4" name="Содержимое 3" descr="phased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00571" y="2191753"/>
            <a:ext cx="5942858" cy="3342857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?</a:t>
            </a:r>
            <a:endParaRPr lang="en-GB" dirty="0"/>
          </a:p>
        </p:txBody>
      </p:sp>
      <p:pic>
        <p:nvPicPr>
          <p:cNvPr id="4" name="Содержимое 3" descr="direct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00571" y="2191753"/>
            <a:ext cx="5942858" cy="3342857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?</a:t>
            </a:r>
            <a:endParaRPr lang="en-GB" dirty="0"/>
          </a:p>
        </p:txBody>
      </p:sp>
      <p:pic>
        <p:nvPicPr>
          <p:cNvPr id="4" name="Содержимое 3" descr="pilot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00571" y="2191753"/>
            <a:ext cx="5942858" cy="3342857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?</a:t>
            </a:r>
            <a:endParaRPr lang="en-GB" dirty="0"/>
          </a:p>
        </p:txBody>
      </p:sp>
      <p:pic>
        <p:nvPicPr>
          <p:cNvPr id="4" name="Содержимое 3" descr="parallel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00571" y="2191753"/>
            <a:ext cx="5942858" cy="3342857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18</Words>
  <Application>Microsoft Office PowerPoint</Application>
  <PresentationFormat>Экран (4:3)</PresentationFormat>
  <Paragraphs>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Methods of changeover</vt:lpstr>
      <vt:lpstr>?</vt:lpstr>
      <vt:lpstr>?</vt:lpstr>
      <vt:lpstr>?</vt:lpstr>
      <vt:lpstr>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Methods of changeover</dc:title>
  <dc:creator>Пользователь Windows</dc:creator>
  <cp:lastModifiedBy>Пользователь Windows</cp:lastModifiedBy>
  <cp:revision>2</cp:revision>
  <dcterms:created xsi:type="dcterms:W3CDTF">2021-02-08T07:25:08Z</dcterms:created>
  <dcterms:modified xsi:type="dcterms:W3CDTF">2021-02-08T07:29:02Z</dcterms:modified>
</cp:coreProperties>
</file>